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8" r:id="rId4"/>
    <p:sldId id="258" r:id="rId5"/>
    <p:sldId id="259" r:id="rId6"/>
    <p:sldId id="262" r:id="rId7"/>
    <p:sldId id="263" r:id="rId8"/>
    <p:sldId id="269" r:id="rId9"/>
    <p:sldId id="318" r:id="rId10"/>
    <p:sldId id="272" r:id="rId11"/>
    <p:sldId id="317" r:id="rId12"/>
    <p:sldId id="273" r:id="rId13"/>
    <p:sldId id="336" r:id="rId14"/>
    <p:sldId id="283" r:id="rId15"/>
    <p:sldId id="320" r:id="rId16"/>
    <p:sldId id="270" r:id="rId17"/>
    <p:sldId id="331" r:id="rId18"/>
    <p:sldId id="292" r:id="rId19"/>
    <p:sldId id="293" r:id="rId20"/>
    <p:sldId id="297" r:id="rId21"/>
    <p:sldId id="294" r:id="rId22"/>
    <p:sldId id="298" r:id="rId23"/>
    <p:sldId id="296" r:id="rId24"/>
    <p:sldId id="295" r:id="rId25"/>
    <p:sldId id="324" r:id="rId26"/>
    <p:sldId id="321" r:id="rId27"/>
    <p:sldId id="301" r:id="rId28"/>
    <p:sldId id="299" r:id="rId29"/>
    <p:sldId id="329" r:id="rId30"/>
    <p:sldId id="300" r:id="rId31"/>
    <p:sldId id="343" r:id="rId32"/>
    <p:sldId id="344" r:id="rId33"/>
    <p:sldId id="339" r:id="rId34"/>
    <p:sldId id="312" r:id="rId35"/>
    <p:sldId id="310" r:id="rId36"/>
    <p:sldId id="330" r:id="rId37"/>
    <p:sldId id="311" r:id="rId38"/>
    <p:sldId id="340" r:id="rId39"/>
    <p:sldId id="341" r:id="rId40"/>
    <p:sldId id="305" r:id="rId41"/>
    <p:sldId id="302" r:id="rId42"/>
    <p:sldId id="304" r:id="rId43"/>
    <p:sldId id="303" r:id="rId44"/>
    <p:sldId id="306" r:id="rId45"/>
    <p:sldId id="307" r:id="rId46"/>
    <p:sldId id="342" r:id="rId47"/>
    <p:sldId id="308" r:id="rId48"/>
    <p:sldId id="309" r:id="rId49"/>
    <p:sldId id="325" r:id="rId50"/>
    <p:sldId id="326" r:id="rId51"/>
    <p:sldId id="327" r:id="rId52"/>
    <p:sldId id="332" r:id="rId53"/>
    <p:sldId id="313" r:id="rId54"/>
    <p:sldId id="314" r:id="rId55"/>
    <p:sldId id="315" r:id="rId56"/>
    <p:sldId id="316" r:id="rId57"/>
    <p:sldId id="333" r:id="rId58"/>
    <p:sldId id="322" r:id="rId59"/>
    <p:sldId id="334" r:id="rId60"/>
    <p:sldId id="335" r:id="rId61"/>
    <p:sldId id="286" r:id="rId62"/>
    <p:sldId id="271" r:id="rId63"/>
    <p:sldId id="287" r:id="rId64"/>
    <p:sldId id="288" r:id="rId65"/>
    <p:sldId id="32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But…we shouldn’t trust our users (even employees)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1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Approach to Start With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Appling Changes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25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Mitigation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Presentation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Understanding of Security Threats</a:t>
            </a:r>
          </a:p>
          <a:p>
            <a:r>
              <a:rPr lang="en-US" dirty="0"/>
              <a:t>Tips and Tricks you can apply Monday morning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07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AntiXSS</a:t>
            </a:r>
            <a:r>
              <a:rPr lang="en-US" dirty="0"/>
              <a:t> Encoder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Provided by Microsoft </a:t>
            </a:r>
          </a:p>
          <a:p>
            <a:r>
              <a:rPr lang="en-US" dirty="0"/>
              <a:t>Override Default Encoder</a:t>
            </a:r>
          </a:p>
          <a:p>
            <a:r>
              <a:rPr lang="en-US" dirty="0"/>
              <a:t>Configured at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All Characters not found in the safe list </a:t>
            </a:r>
            <a:r>
              <a:rPr lang="en-US"/>
              <a:t>are encoded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Leads to Session Hijacking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5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 credentials for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4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Maps an application’s database using a tool like </a:t>
            </a:r>
            <a:r>
              <a:rPr lang="en-US" dirty="0" err="1"/>
              <a:t>SQLMap</a:t>
            </a:r>
            <a:endParaRPr lang="en-US" dirty="0"/>
          </a:p>
          <a:p>
            <a:r>
              <a:rPr lang="en-US" dirty="0"/>
              <a:t>Selects Sensitive Information (SS#, DOB, etc.)</a:t>
            </a:r>
          </a:p>
          <a:p>
            <a:r>
              <a:rPr lang="en-US" dirty="0"/>
              <a:t>Injects XSS</a:t>
            </a:r>
          </a:p>
        </p:txBody>
      </p:sp>
    </p:spTree>
    <p:extLst>
      <p:ext uri="{BB962C8B-B14F-4D97-AF65-F5344CB8AC3E}">
        <p14:creationId xmlns:p14="http://schemas.microsoft.com/office/powerpoint/2010/main" val="139678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Prevent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Data Coming In</a:t>
            </a:r>
          </a:p>
          <a:p>
            <a:pPr lvl="1"/>
            <a:r>
              <a:rPr lang="en-US" dirty="0"/>
              <a:t>Transform ‘ into ‘’</a:t>
            </a:r>
          </a:p>
          <a:p>
            <a:pPr lvl="1"/>
            <a:r>
              <a:rPr lang="en-US" dirty="0"/>
              <a:t>Ensure Type Safety</a:t>
            </a:r>
          </a:p>
          <a:p>
            <a:pPr lvl="1"/>
            <a:r>
              <a:rPr lang="en-US" dirty="0"/>
              <a:t>Encode HTML</a:t>
            </a:r>
          </a:p>
          <a:p>
            <a:r>
              <a:rPr lang="en-US" dirty="0"/>
              <a:t>Encode Data Going Out</a:t>
            </a:r>
          </a:p>
          <a:p>
            <a:pPr lvl="1"/>
            <a:r>
              <a:rPr lang="en-US" dirty="0"/>
              <a:t>Encode HTML / JavaScript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44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72" y="2149634"/>
            <a:ext cx="5020056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29" y="161276"/>
            <a:ext cx="6599742" cy="6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77269"/>
            <a:ext cx="5810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15046</TotalTime>
  <Words>823</Words>
  <Application>Microsoft Office PowerPoint</Application>
  <PresentationFormat>Widescreen</PresentationFormat>
  <Paragraphs>197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Goal For Presentation</vt:lpstr>
      <vt:lpstr>Farm Credit Services of America</vt:lpstr>
      <vt:lpstr>Farm Credit is a Target for</vt:lpstr>
      <vt:lpstr>Cash Money</vt:lpstr>
      <vt:lpstr>Customer Information</vt:lpstr>
      <vt:lpstr>100% Security is Impossible</vt:lpstr>
      <vt:lpstr>Have realistic security expectations</vt:lpstr>
      <vt:lpstr>PowerPoint Presentation</vt:lpstr>
      <vt:lpstr>We Exist to Serve…</vt:lpstr>
      <vt:lpstr>PowerPoint Presentation</vt:lpstr>
      <vt:lpstr>But…we shouldn’t trust our users (even employees)</vt:lpstr>
      <vt:lpstr>There is a struggle between usability and security</vt:lpstr>
      <vt:lpstr>A Realistic Approach to Security…</vt:lpstr>
      <vt:lpstr>Layers Of Security</vt:lpstr>
      <vt:lpstr>Best Approach to Start With</vt:lpstr>
      <vt:lpstr>Appling Changes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Cross-Site Scripting Mitigation</vt:lpstr>
      <vt:lpstr>Cross-Site Scripting (XSS)</vt:lpstr>
      <vt:lpstr>Content Security Policy</vt:lpstr>
      <vt:lpstr>Content Security Policy</vt:lpstr>
      <vt:lpstr>Content Security Policy Rules Of Thumb</vt:lpstr>
      <vt:lpstr>Content Security Policy Demo</vt:lpstr>
      <vt:lpstr>AntiXSS Encoder</vt:lpstr>
      <vt:lpstr>AntiXSS Encoder</vt:lpstr>
      <vt:lpstr>XSS Leads to Session Hijacking</vt:lpstr>
      <vt:lpstr>Session Hijacking</vt:lpstr>
      <vt:lpstr>Cookie Policies</vt:lpstr>
      <vt:lpstr>Cookie Policy</vt:lpstr>
      <vt:lpstr>Cookie Policy Demo</vt:lpstr>
      <vt:lpstr>SQL Injection</vt:lpstr>
      <vt:lpstr>SQL Injection</vt:lpstr>
      <vt:lpstr>Exception Information</vt:lpstr>
      <vt:lpstr>Exception Filter</vt:lpstr>
      <vt:lpstr>Exception Filter</vt:lpstr>
      <vt:lpstr>Exception Filter Demo</vt:lpstr>
      <vt:lpstr>Action Filters</vt:lpstr>
      <vt:lpstr>Action Filters</vt:lpstr>
      <vt:lpstr>Help Prevent SQL Injection</vt:lpstr>
      <vt:lpstr>Loan Application Action Filter</vt:lpstr>
      <vt:lpstr>Action Filter Demo</vt:lpstr>
      <vt:lpstr>Additional Database Protection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41</cp:revision>
  <dcterms:created xsi:type="dcterms:W3CDTF">2016-07-16T20:09:53Z</dcterms:created>
  <dcterms:modified xsi:type="dcterms:W3CDTF">2016-09-06T01:51:06Z</dcterms:modified>
</cp:coreProperties>
</file>